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2352" y="1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FAFAC8-A70E-440B-83F7-01E6362A66A6}" type="doc">
      <dgm:prSet loTypeId="urn:microsoft.com/office/officeart/2005/8/layout/matrix1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cs-CZ"/>
        </a:p>
      </dgm:t>
    </dgm:pt>
    <dgm:pt modelId="{4BB02763-8B7C-4ADD-A178-B223E08BAAD1}" type="pres">
      <dgm:prSet presAssocID="{21FAFAC8-A70E-440B-83F7-01E6362A66A6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</dgm:ptLst>
  <dgm:cxnLst>
    <dgm:cxn modelId="{C8AB146E-F909-4B6B-AE2E-AF9E66827164}" type="presOf" srcId="{21FAFAC8-A70E-440B-83F7-01E6362A66A6}" destId="{4BB02763-8B7C-4ADD-A178-B223E08BAAD1}" srcOrd="0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11FB89-37A2-82D9-C394-F26710265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F3331F2-0E96-B986-2F69-4D9D80E10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896A61-8A20-F454-B0AA-783E3A45A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98C39C-6B1E-5961-9848-3BC0C754E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5E8AA3-3D65-B420-2F63-8C684BD09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34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AA1AE5-9ED6-EFD3-ED8A-6AABE4567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09A792-D295-E431-2E75-14C46D8C8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6CDCD6-3C84-31A0-3D74-3C8EC60A5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FA8A8D-8DE5-D0C0-F5C7-76ED94C1D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72D60B-C6BC-DF83-93CB-30ADCD673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800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BD306F8-7DBC-1E73-7E43-A6225AE479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0D85FFF-5DA0-A5EB-BD4B-2C637DF75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91AA9D-8AE7-A2CA-929F-F8AAF514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1A64ED-695C-D874-CE58-6F9D434BE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5D9195-0830-A200-8C97-4DCB5CBF3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83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4B2F7D-1A36-9702-ED15-7BCB838A9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5B2E23-4634-24C7-94C4-E2630A405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D046CA-7451-0397-D010-3EEBFAC8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0F8D94-3B9D-7B67-4D46-1F985E06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D3A635-2441-DAB8-D01C-88EF35897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8806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169CEE-BB9E-4BBA-0FB2-5D5AAE8FB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6DFA52-54E3-7B75-CA1D-D88A0F489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CDAF4A-9BB9-7E6D-EBCA-9D670A1CF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9A0000-12FC-1179-8764-73C2261F1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27C362-DF78-E6F4-AACE-AC8524D2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44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587DC1-E18E-9052-4E72-C8B66D5E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29CCE4-B24E-BCFA-4FF2-25DB2341ED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7DF51AF-0049-7BFA-C7E4-39ABB79AA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8973CCE-492D-D64E-736D-98B671CB1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0A18AA5-57FB-FD59-EE6A-BAE70592B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076F13A-6465-F7B9-002A-2A750DDD7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08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1825D6-E4A7-2758-5DD4-7AAA75D48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90DAA98-FD56-FEB7-324A-DBFDB4D1C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E62F3A7-44C2-5580-E196-A938586579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49CBD3E-1B5A-4B89-65BA-A13811674F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E412AF6-F071-C6ED-D7AF-3292515044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D8F402B-6CA2-87BD-468D-AA0BF41E4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2F193F-FED3-6700-FFFA-1E3FB942E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8173214-3ECA-131E-6AD2-E1A8FAB0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833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904454-3B37-AC79-3BCE-173D8E07D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EDBA768-0620-D270-DC5C-F9264975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F6C1C1A-4CF5-DCBA-F1A6-99E375399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2BBCF6D-EF26-0D1B-726F-8B3A011A5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828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C9A1ED8-56F7-46C8-B0BE-E4E8FD87C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BD0AF5A-F96B-C3E8-38DA-292F5DB62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BFE5B6-D72E-748B-2F54-B83F79729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1757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B59CCD-344A-5FC2-65BC-DDAE71301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B41A2D-001F-B817-A82F-BAB823988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E0AA2-7C08-026A-8C52-01508BE55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83D46BD-4B91-B19E-A544-33FEE7243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CC5D573-A883-E950-B519-97BB40D0B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2270C9D-5EE4-6849-570D-D5B5D5BBC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43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C16B50-0006-F3D9-6B8F-F0A8C43EE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3B95544-7E56-1503-4F85-1AB1A02405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84CD10D-A937-93EC-869C-07301AC2F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D45EA6-AE62-4485-E1DD-C65FA011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0F3B51F-543C-0AC8-384B-91AB95ECA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D3CBBE7-EA80-AF20-C8C7-47B451B84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241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FB54B1A-DCF5-B34B-7FBF-FA60C1219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113320C-F09C-51A5-6476-B8EB31078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7509FD-E17C-7155-A06A-205D34DF8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A44A37-6AA7-4956-87E8-8706CC288414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BE7DE0-16D1-902C-0B94-A6AA41213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6FBEEB-9FEE-E9BE-FFA1-9F0072F2F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935918-3A94-4D4C-AF3C-30BBBBB862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624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167BB48-3C74-5F9E-0795-AD50B56EB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Učitelská reforma a praxe na PedF UK</a:t>
            </a:r>
          </a:p>
        </p:txBody>
      </p:sp>
      <p:graphicFrame>
        <p:nvGraphicFramePr>
          <p:cNvPr id="12" name="Zástupný obsah 11">
            <a:extLst>
              <a:ext uri="{FF2B5EF4-FFF2-40B4-BE49-F238E27FC236}">
                <a16:creationId xmlns:a16="http://schemas.microsoft.com/office/drawing/2014/main" id="{CB8FFD42-33A9-FF9A-C3EB-1F437B25E6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258081"/>
              </p:ext>
            </p:extLst>
          </p:nvPr>
        </p:nvGraphicFramePr>
        <p:xfrm>
          <a:off x="838200" y="2004446"/>
          <a:ext cx="10515600" cy="4176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0" name="Skupina 69">
            <a:extLst>
              <a:ext uri="{FF2B5EF4-FFF2-40B4-BE49-F238E27FC236}">
                <a16:creationId xmlns:a16="http://schemas.microsoft.com/office/drawing/2014/main" id="{70BEF3F3-13CA-410C-DE75-A18E8D4ABD96}"/>
              </a:ext>
            </a:extLst>
          </p:cNvPr>
          <p:cNvGrpSpPr/>
          <p:nvPr/>
        </p:nvGrpSpPr>
        <p:grpSpPr>
          <a:xfrm>
            <a:off x="838200" y="1998260"/>
            <a:ext cx="10515601" cy="4176899"/>
            <a:chOff x="838200" y="2004442"/>
            <a:chExt cx="10515601" cy="4176899"/>
          </a:xfrm>
        </p:grpSpPr>
        <p:grpSp>
          <p:nvGrpSpPr>
            <p:cNvPr id="22" name="Skupina 21">
              <a:extLst>
                <a:ext uri="{FF2B5EF4-FFF2-40B4-BE49-F238E27FC236}">
                  <a16:creationId xmlns:a16="http://schemas.microsoft.com/office/drawing/2014/main" id="{A955CE73-7812-6233-869D-84F83B3717B1}"/>
                </a:ext>
              </a:extLst>
            </p:cNvPr>
            <p:cNvGrpSpPr/>
            <p:nvPr/>
          </p:nvGrpSpPr>
          <p:grpSpPr>
            <a:xfrm>
              <a:off x="838200" y="2004445"/>
              <a:ext cx="5257800" cy="2088448"/>
              <a:chOff x="-1" y="1"/>
              <a:chExt cx="5257800" cy="2088448"/>
            </a:xfrm>
          </p:grpSpPr>
          <p:sp>
            <p:nvSpPr>
              <p:cNvPr id="36" name="Obdélník: s jedním zakulaceným rohem 35">
                <a:extLst>
                  <a:ext uri="{FF2B5EF4-FFF2-40B4-BE49-F238E27FC236}">
                    <a16:creationId xmlns:a16="http://schemas.microsoft.com/office/drawing/2014/main" id="{D305B747-9263-A749-3570-5ED5E7757908}"/>
                  </a:ext>
                </a:extLst>
              </p:cNvPr>
              <p:cNvSpPr/>
              <p:nvPr/>
            </p:nvSpPr>
            <p:spPr>
              <a:xfrm rot="16200000">
                <a:off x="1584675" y="-1584675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37" name="Obdélník: s jedním zakulaceným rohem 4">
                <a:extLst>
                  <a:ext uri="{FF2B5EF4-FFF2-40B4-BE49-F238E27FC236}">
                    <a16:creationId xmlns:a16="http://schemas.microsoft.com/office/drawing/2014/main" id="{2C681D77-B2A9-764E-488E-3A3D4030054E}"/>
                  </a:ext>
                </a:extLst>
              </p:cNvPr>
              <p:cNvSpPr txBox="1"/>
              <p:nvPr/>
            </p:nvSpPr>
            <p:spPr>
              <a:xfrm rot="21600000">
                <a:off x="-1" y="1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Rozsah</a:t>
                </a:r>
              </a:p>
            </p:txBody>
          </p:sp>
        </p:grpSp>
        <p:grpSp>
          <p:nvGrpSpPr>
            <p:cNvPr id="23" name="Skupina 22">
              <a:extLst>
                <a:ext uri="{FF2B5EF4-FFF2-40B4-BE49-F238E27FC236}">
                  <a16:creationId xmlns:a16="http://schemas.microsoft.com/office/drawing/2014/main" id="{05CE97F9-BFAA-AE12-AEB6-9054D89BBAC7}"/>
                </a:ext>
              </a:extLst>
            </p:cNvPr>
            <p:cNvGrpSpPr/>
            <p:nvPr/>
          </p:nvGrpSpPr>
          <p:grpSpPr>
            <a:xfrm>
              <a:off x="6096001" y="2004442"/>
              <a:ext cx="5257800" cy="2088448"/>
              <a:chOff x="5257800" y="0"/>
              <a:chExt cx="5257800" cy="2088448"/>
            </a:xfrm>
          </p:grpSpPr>
          <p:sp>
            <p:nvSpPr>
              <p:cNvPr id="34" name="Obdélník: s jedním zakulaceným rohem 33">
                <a:extLst>
                  <a:ext uri="{FF2B5EF4-FFF2-40B4-BE49-F238E27FC236}">
                    <a16:creationId xmlns:a16="http://schemas.microsoft.com/office/drawing/2014/main" id="{76DC2F50-D97F-B6E7-D834-D027E696DF25}"/>
                  </a:ext>
                </a:extLst>
              </p:cNvPr>
              <p:cNvSpPr/>
              <p:nvPr/>
            </p:nvSpPr>
            <p:spPr>
              <a:xfrm>
                <a:off x="5257800" y="0"/>
                <a:ext cx="5257800" cy="2088448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2147871"/>
                  <a:satOff val="-6164"/>
                  <a:lumOff val="-9870"/>
                  <a:alphaOff val="0"/>
                </a:schemeClr>
              </a:fillRef>
              <a:effectRef idx="0">
                <a:schemeClr val="accent2">
                  <a:hueOff val="2147871"/>
                  <a:satOff val="-6164"/>
                  <a:lumOff val="-987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35" name="Obdélník: s jedním zakulaceným rohem 6">
                <a:extLst>
                  <a:ext uri="{FF2B5EF4-FFF2-40B4-BE49-F238E27FC236}">
                    <a16:creationId xmlns:a16="http://schemas.microsoft.com/office/drawing/2014/main" id="{CBCF2D8B-0D9F-A918-8F90-0B8A37BD0BC6}"/>
                  </a:ext>
                </a:extLst>
              </p:cNvPr>
              <p:cNvSpPr txBox="1"/>
              <p:nvPr/>
            </p:nvSpPr>
            <p:spPr>
              <a:xfrm>
                <a:off x="5257800" y="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Organizace</a:t>
                </a:r>
              </a:p>
            </p:txBody>
          </p:sp>
        </p:grpSp>
        <p:grpSp>
          <p:nvGrpSpPr>
            <p:cNvPr id="25" name="Skupina 24">
              <a:extLst>
                <a:ext uri="{FF2B5EF4-FFF2-40B4-BE49-F238E27FC236}">
                  <a16:creationId xmlns:a16="http://schemas.microsoft.com/office/drawing/2014/main" id="{EAF3F5CA-FB11-A4CA-E715-71192A8BFF57}"/>
                </a:ext>
              </a:extLst>
            </p:cNvPr>
            <p:cNvGrpSpPr/>
            <p:nvPr/>
          </p:nvGrpSpPr>
          <p:grpSpPr>
            <a:xfrm>
              <a:off x="838202" y="4092893"/>
              <a:ext cx="5257800" cy="2088448"/>
              <a:chOff x="0" y="2088448"/>
              <a:chExt cx="5257800" cy="2088448"/>
            </a:xfrm>
            <a:solidFill>
              <a:srgbClr val="92D050"/>
            </a:solidFill>
          </p:grpSpPr>
          <p:sp>
            <p:nvSpPr>
              <p:cNvPr id="32" name="Obdélník: s jedním zakulaceným rohem 31">
                <a:extLst>
                  <a:ext uri="{FF2B5EF4-FFF2-40B4-BE49-F238E27FC236}">
                    <a16:creationId xmlns:a16="http://schemas.microsoft.com/office/drawing/2014/main" id="{291C123C-6721-1A49-2B90-6B493DB2AB29}"/>
                  </a:ext>
                </a:extLst>
              </p:cNvPr>
              <p:cNvSpPr/>
              <p:nvPr/>
            </p:nvSpPr>
            <p:spPr>
              <a:xfrm rot="10800000">
                <a:off x="0" y="2088448"/>
                <a:ext cx="5257800" cy="2088448"/>
              </a:xfrm>
              <a:prstGeom prst="round1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4295743"/>
                  <a:satOff val="-12329"/>
                  <a:lumOff val="-19739"/>
                  <a:alphaOff val="0"/>
                </a:schemeClr>
              </a:fillRef>
              <a:effectRef idx="0">
                <a:schemeClr val="accent2">
                  <a:hueOff val="4295743"/>
                  <a:satOff val="-12329"/>
                  <a:lumOff val="-1973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33" name="Obdélník: s jedním zakulaceným rohem 8">
                <a:extLst>
                  <a:ext uri="{FF2B5EF4-FFF2-40B4-BE49-F238E27FC236}">
                    <a16:creationId xmlns:a16="http://schemas.microsoft.com/office/drawing/2014/main" id="{46965C36-F361-C34E-1940-E975CFA15CC6}"/>
                  </a:ext>
                </a:extLst>
              </p:cNvPr>
              <p:cNvSpPr txBox="1"/>
              <p:nvPr/>
            </p:nvSpPr>
            <p:spPr>
              <a:xfrm rot="21600000">
                <a:off x="0" y="2610560"/>
                <a:ext cx="5257800" cy="156633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Obsah</a:t>
                </a:r>
              </a:p>
            </p:txBody>
          </p:sp>
        </p:grpSp>
        <p:grpSp>
          <p:nvGrpSpPr>
            <p:cNvPr id="26" name="Skupina 25">
              <a:extLst>
                <a:ext uri="{FF2B5EF4-FFF2-40B4-BE49-F238E27FC236}">
                  <a16:creationId xmlns:a16="http://schemas.microsoft.com/office/drawing/2014/main" id="{1C0C5464-FFAA-61D4-0D36-1DB1FB00DE5A}"/>
                </a:ext>
              </a:extLst>
            </p:cNvPr>
            <p:cNvGrpSpPr/>
            <p:nvPr/>
          </p:nvGrpSpPr>
          <p:grpSpPr>
            <a:xfrm>
              <a:off x="6096001" y="4092893"/>
              <a:ext cx="5257800" cy="2088448"/>
              <a:chOff x="5257799" y="2088448"/>
              <a:chExt cx="5257800" cy="2088448"/>
            </a:xfrm>
          </p:grpSpPr>
          <p:sp>
            <p:nvSpPr>
              <p:cNvPr id="30" name="Obdélník: s jedním zakulaceným rohem 29">
                <a:extLst>
                  <a:ext uri="{FF2B5EF4-FFF2-40B4-BE49-F238E27FC236}">
                    <a16:creationId xmlns:a16="http://schemas.microsoft.com/office/drawing/2014/main" id="{EE421CDA-033C-8BBD-9311-EE502B472957}"/>
                  </a:ext>
                </a:extLst>
              </p:cNvPr>
              <p:cNvSpPr/>
              <p:nvPr/>
            </p:nvSpPr>
            <p:spPr>
              <a:xfrm rot="5400000">
                <a:off x="6842475" y="503772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6443614"/>
                  <a:satOff val="-18493"/>
                  <a:lumOff val="-29609"/>
                  <a:alphaOff val="0"/>
                </a:schemeClr>
              </a:fillRef>
              <a:effectRef idx="0">
                <a:schemeClr val="accent2">
                  <a:hueOff val="6443614"/>
                  <a:satOff val="-18493"/>
                  <a:lumOff val="-2960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31" name="Obdélník: s jedním zakulaceným rohem 10">
                <a:extLst>
                  <a:ext uri="{FF2B5EF4-FFF2-40B4-BE49-F238E27FC236}">
                    <a16:creationId xmlns:a16="http://schemas.microsoft.com/office/drawing/2014/main" id="{83A557F7-48DD-35E2-643D-2D415984259A}"/>
                  </a:ext>
                </a:extLst>
              </p:cNvPr>
              <p:cNvSpPr txBox="1"/>
              <p:nvPr/>
            </p:nvSpPr>
            <p:spPr>
              <a:xfrm>
                <a:off x="5257799" y="261056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Reflexe</a:t>
                </a:r>
              </a:p>
            </p:txBody>
          </p:sp>
        </p:grpSp>
        <p:grpSp>
          <p:nvGrpSpPr>
            <p:cNvPr id="51" name="Skupina 50">
              <a:extLst>
                <a:ext uri="{FF2B5EF4-FFF2-40B4-BE49-F238E27FC236}">
                  <a16:creationId xmlns:a16="http://schemas.microsoft.com/office/drawing/2014/main" id="{7740B5E6-A183-E1E6-12B0-007A59FF5AD9}"/>
                </a:ext>
              </a:extLst>
            </p:cNvPr>
            <p:cNvGrpSpPr/>
            <p:nvPr/>
          </p:nvGrpSpPr>
          <p:grpSpPr>
            <a:xfrm>
              <a:off x="4518660" y="3570778"/>
              <a:ext cx="3154680" cy="1044224"/>
              <a:chOff x="3680460" y="1566336"/>
              <a:chExt cx="3154680" cy="1044224"/>
            </a:xfrm>
            <a:solidFill>
              <a:schemeClr val="tx2">
                <a:lumMod val="50000"/>
                <a:lumOff val="50000"/>
              </a:schemeClr>
            </a:solidFill>
          </p:grpSpPr>
          <p:sp>
            <p:nvSpPr>
              <p:cNvPr id="52" name="Obdélník: se zakulacenými rohy 51">
                <a:extLst>
                  <a:ext uri="{FF2B5EF4-FFF2-40B4-BE49-F238E27FC236}">
                    <a16:creationId xmlns:a16="http://schemas.microsoft.com/office/drawing/2014/main" id="{9AF2D755-AE21-A101-876A-7842283269D3}"/>
                  </a:ext>
                </a:extLst>
              </p:cNvPr>
              <p:cNvSpPr/>
              <p:nvPr/>
            </p:nvSpPr>
            <p:spPr>
              <a:xfrm>
                <a:off x="3680460" y="1566336"/>
                <a:ext cx="3154680" cy="1044224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53" name="Obdélník: se zakulacenými rohy 12">
                <a:extLst>
                  <a:ext uri="{FF2B5EF4-FFF2-40B4-BE49-F238E27FC236}">
                    <a16:creationId xmlns:a16="http://schemas.microsoft.com/office/drawing/2014/main" id="{85C66B58-A39B-872D-975C-C6E9805EF57A}"/>
                  </a:ext>
                </a:extLst>
              </p:cNvPr>
              <p:cNvSpPr txBox="1"/>
              <p:nvPr/>
            </p:nvSpPr>
            <p:spPr>
              <a:xfrm>
                <a:off x="3731435" y="1617311"/>
                <a:ext cx="3052730" cy="94227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63830" tIns="163830" rIns="163830" bIns="163830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Praxe</a:t>
                </a:r>
              </a:p>
            </p:txBody>
          </p:sp>
        </p:grpSp>
      </p:grpSp>
      <p:sp>
        <p:nvSpPr>
          <p:cNvPr id="13" name="Obdélník: se zakulacenými rohy 12">
            <a:extLst>
              <a:ext uri="{FF2B5EF4-FFF2-40B4-BE49-F238E27FC236}">
                <a16:creationId xmlns:a16="http://schemas.microsoft.com/office/drawing/2014/main" id="{C60C7F30-A159-AC78-1E62-19B77FB66E73}"/>
              </a:ext>
            </a:extLst>
          </p:cNvPr>
          <p:cNvSpPr/>
          <p:nvPr/>
        </p:nvSpPr>
        <p:spPr>
          <a:xfrm>
            <a:off x="838198" y="2011413"/>
            <a:ext cx="10515600" cy="4176896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3200" dirty="0"/>
              <a:t>Kreditové ohodnocení odpovídá požadavkům MŠMT.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3200" dirty="0"/>
              <a:t>Je nutné navýšit počet hodin, které tráví naši studenti na školách.</a:t>
            </a:r>
          </a:p>
        </p:txBody>
      </p:sp>
      <p:grpSp>
        <p:nvGrpSpPr>
          <p:cNvPr id="103" name="Skupina 102">
            <a:extLst>
              <a:ext uri="{FF2B5EF4-FFF2-40B4-BE49-F238E27FC236}">
                <a16:creationId xmlns:a16="http://schemas.microsoft.com/office/drawing/2014/main" id="{EF615E84-2520-F7D0-2EB3-05EB279E0FB8}"/>
              </a:ext>
            </a:extLst>
          </p:cNvPr>
          <p:cNvGrpSpPr/>
          <p:nvPr/>
        </p:nvGrpSpPr>
        <p:grpSpPr>
          <a:xfrm>
            <a:off x="838195" y="1972775"/>
            <a:ext cx="10515601" cy="4176898"/>
            <a:chOff x="838200" y="2004439"/>
            <a:chExt cx="10515601" cy="4176898"/>
          </a:xfrm>
        </p:grpSpPr>
        <p:grpSp>
          <p:nvGrpSpPr>
            <p:cNvPr id="104" name="Skupina 103">
              <a:extLst>
                <a:ext uri="{FF2B5EF4-FFF2-40B4-BE49-F238E27FC236}">
                  <a16:creationId xmlns:a16="http://schemas.microsoft.com/office/drawing/2014/main" id="{348D0885-D3DF-0DEF-4937-877303013780}"/>
                </a:ext>
              </a:extLst>
            </p:cNvPr>
            <p:cNvGrpSpPr/>
            <p:nvPr/>
          </p:nvGrpSpPr>
          <p:grpSpPr>
            <a:xfrm>
              <a:off x="838200" y="2004441"/>
              <a:ext cx="5257800" cy="2088448"/>
              <a:chOff x="-1" y="1"/>
              <a:chExt cx="5257800" cy="2088448"/>
            </a:xfrm>
          </p:grpSpPr>
          <p:sp>
            <p:nvSpPr>
              <p:cNvPr id="117" name="Obdélník: s jedním zakulaceným rohem 116">
                <a:extLst>
                  <a:ext uri="{FF2B5EF4-FFF2-40B4-BE49-F238E27FC236}">
                    <a16:creationId xmlns:a16="http://schemas.microsoft.com/office/drawing/2014/main" id="{262CDCFE-5694-1917-934D-D84B4AB6C5DD}"/>
                  </a:ext>
                </a:extLst>
              </p:cNvPr>
              <p:cNvSpPr/>
              <p:nvPr/>
            </p:nvSpPr>
            <p:spPr>
              <a:xfrm rot="16200000">
                <a:off x="1584675" y="-1584675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118" name="Obdélník: s jedním zakulaceným rohem 4">
                <a:extLst>
                  <a:ext uri="{FF2B5EF4-FFF2-40B4-BE49-F238E27FC236}">
                    <a16:creationId xmlns:a16="http://schemas.microsoft.com/office/drawing/2014/main" id="{BBED3019-E2D2-5E45-5686-D032D86A4C47}"/>
                  </a:ext>
                </a:extLst>
              </p:cNvPr>
              <p:cNvSpPr txBox="1"/>
              <p:nvPr/>
            </p:nvSpPr>
            <p:spPr>
              <a:xfrm rot="21600000">
                <a:off x="-1" y="1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Rozsah</a:t>
                </a:r>
              </a:p>
            </p:txBody>
          </p:sp>
        </p:grpSp>
        <p:grpSp>
          <p:nvGrpSpPr>
            <p:cNvPr id="105" name="Skupina 104">
              <a:extLst>
                <a:ext uri="{FF2B5EF4-FFF2-40B4-BE49-F238E27FC236}">
                  <a16:creationId xmlns:a16="http://schemas.microsoft.com/office/drawing/2014/main" id="{2F5AC3C9-EC55-334A-1A3D-5946954ABC0C}"/>
                </a:ext>
              </a:extLst>
            </p:cNvPr>
            <p:cNvGrpSpPr/>
            <p:nvPr/>
          </p:nvGrpSpPr>
          <p:grpSpPr>
            <a:xfrm>
              <a:off x="6096001" y="2004439"/>
              <a:ext cx="5257800" cy="2088448"/>
              <a:chOff x="5257800" y="0"/>
              <a:chExt cx="5257800" cy="2088448"/>
            </a:xfrm>
          </p:grpSpPr>
          <p:sp>
            <p:nvSpPr>
              <p:cNvPr id="115" name="Obdélník: s jedním zakulaceným rohem 114">
                <a:extLst>
                  <a:ext uri="{FF2B5EF4-FFF2-40B4-BE49-F238E27FC236}">
                    <a16:creationId xmlns:a16="http://schemas.microsoft.com/office/drawing/2014/main" id="{B0BEE0A5-AF38-BD9D-28C5-C90D78573111}"/>
                  </a:ext>
                </a:extLst>
              </p:cNvPr>
              <p:cNvSpPr/>
              <p:nvPr/>
            </p:nvSpPr>
            <p:spPr>
              <a:xfrm>
                <a:off x="5257800" y="0"/>
                <a:ext cx="5257800" cy="2088448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2147871"/>
                  <a:satOff val="-6164"/>
                  <a:lumOff val="-9870"/>
                  <a:alphaOff val="0"/>
                </a:schemeClr>
              </a:fillRef>
              <a:effectRef idx="0">
                <a:schemeClr val="accent2">
                  <a:hueOff val="2147871"/>
                  <a:satOff val="-6164"/>
                  <a:lumOff val="-987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116" name="Obdélník: s jedním zakulaceným rohem 6">
                <a:extLst>
                  <a:ext uri="{FF2B5EF4-FFF2-40B4-BE49-F238E27FC236}">
                    <a16:creationId xmlns:a16="http://schemas.microsoft.com/office/drawing/2014/main" id="{EEE299EE-01F0-539F-0E6A-0CF3BC270B10}"/>
                  </a:ext>
                </a:extLst>
              </p:cNvPr>
              <p:cNvSpPr txBox="1"/>
              <p:nvPr/>
            </p:nvSpPr>
            <p:spPr>
              <a:xfrm>
                <a:off x="5257800" y="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Organizace</a:t>
                </a:r>
              </a:p>
            </p:txBody>
          </p:sp>
        </p:grpSp>
        <p:grpSp>
          <p:nvGrpSpPr>
            <p:cNvPr id="106" name="Skupina 105">
              <a:extLst>
                <a:ext uri="{FF2B5EF4-FFF2-40B4-BE49-F238E27FC236}">
                  <a16:creationId xmlns:a16="http://schemas.microsoft.com/office/drawing/2014/main" id="{E9D6C364-94E1-5E60-E867-D6306C5D260B}"/>
                </a:ext>
              </a:extLst>
            </p:cNvPr>
            <p:cNvGrpSpPr/>
            <p:nvPr/>
          </p:nvGrpSpPr>
          <p:grpSpPr>
            <a:xfrm>
              <a:off x="838202" y="4092889"/>
              <a:ext cx="5257800" cy="2088448"/>
              <a:chOff x="0" y="2088448"/>
              <a:chExt cx="5257800" cy="2088448"/>
            </a:xfrm>
            <a:solidFill>
              <a:srgbClr val="92D050"/>
            </a:solidFill>
          </p:grpSpPr>
          <p:sp>
            <p:nvSpPr>
              <p:cNvPr id="113" name="Obdélník: s jedním zakulaceným rohem 112">
                <a:extLst>
                  <a:ext uri="{FF2B5EF4-FFF2-40B4-BE49-F238E27FC236}">
                    <a16:creationId xmlns:a16="http://schemas.microsoft.com/office/drawing/2014/main" id="{F9104687-B87A-2239-4E89-59296C743A35}"/>
                  </a:ext>
                </a:extLst>
              </p:cNvPr>
              <p:cNvSpPr/>
              <p:nvPr/>
            </p:nvSpPr>
            <p:spPr>
              <a:xfrm rot="10800000">
                <a:off x="0" y="2088448"/>
                <a:ext cx="5257800" cy="2088448"/>
              </a:xfrm>
              <a:prstGeom prst="round1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4295743"/>
                  <a:satOff val="-12329"/>
                  <a:lumOff val="-19739"/>
                  <a:alphaOff val="0"/>
                </a:schemeClr>
              </a:fillRef>
              <a:effectRef idx="0">
                <a:schemeClr val="accent2">
                  <a:hueOff val="4295743"/>
                  <a:satOff val="-12329"/>
                  <a:lumOff val="-1973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114" name="Obdélník: s jedním zakulaceným rohem 8">
                <a:extLst>
                  <a:ext uri="{FF2B5EF4-FFF2-40B4-BE49-F238E27FC236}">
                    <a16:creationId xmlns:a16="http://schemas.microsoft.com/office/drawing/2014/main" id="{25A67E58-06C9-F4B3-F942-334EE999E998}"/>
                  </a:ext>
                </a:extLst>
              </p:cNvPr>
              <p:cNvSpPr txBox="1"/>
              <p:nvPr/>
            </p:nvSpPr>
            <p:spPr>
              <a:xfrm rot="21600000">
                <a:off x="0" y="2610560"/>
                <a:ext cx="5257800" cy="156633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Obsah</a:t>
                </a:r>
              </a:p>
            </p:txBody>
          </p:sp>
        </p:grpSp>
        <p:grpSp>
          <p:nvGrpSpPr>
            <p:cNvPr id="107" name="Skupina 106">
              <a:extLst>
                <a:ext uri="{FF2B5EF4-FFF2-40B4-BE49-F238E27FC236}">
                  <a16:creationId xmlns:a16="http://schemas.microsoft.com/office/drawing/2014/main" id="{CB42D5F2-E0BE-A710-9A9D-1FA0B3CF30A7}"/>
                </a:ext>
              </a:extLst>
            </p:cNvPr>
            <p:cNvGrpSpPr/>
            <p:nvPr/>
          </p:nvGrpSpPr>
          <p:grpSpPr>
            <a:xfrm>
              <a:off x="6096001" y="4092889"/>
              <a:ext cx="5257800" cy="2088448"/>
              <a:chOff x="5257799" y="2088448"/>
              <a:chExt cx="5257800" cy="2088448"/>
            </a:xfrm>
          </p:grpSpPr>
          <p:sp>
            <p:nvSpPr>
              <p:cNvPr id="111" name="Obdélník: s jedním zakulaceným rohem 110">
                <a:extLst>
                  <a:ext uri="{FF2B5EF4-FFF2-40B4-BE49-F238E27FC236}">
                    <a16:creationId xmlns:a16="http://schemas.microsoft.com/office/drawing/2014/main" id="{49341513-161A-B49A-B90C-6F667873B177}"/>
                  </a:ext>
                </a:extLst>
              </p:cNvPr>
              <p:cNvSpPr/>
              <p:nvPr/>
            </p:nvSpPr>
            <p:spPr>
              <a:xfrm rot="5400000">
                <a:off x="6842475" y="503772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6443614"/>
                  <a:satOff val="-18493"/>
                  <a:lumOff val="-29609"/>
                  <a:alphaOff val="0"/>
                </a:schemeClr>
              </a:fillRef>
              <a:effectRef idx="0">
                <a:schemeClr val="accent2">
                  <a:hueOff val="6443614"/>
                  <a:satOff val="-18493"/>
                  <a:lumOff val="-2960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112" name="Obdélník: s jedním zakulaceným rohem 10">
                <a:extLst>
                  <a:ext uri="{FF2B5EF4-FFF2-40B4-BE49-F238E27FC236}">
                    <a16:creationId xmlns:a16="http://schemas.microsoft.com/office/drawing/2014/main" id="{C430E9C9-1F5A-8A95-BFCA-4326A38AF173}"/>
                  </a:ext>
                </a:extLst>
              </p:cNvPr>
              <p:cNvSpPr txBox="1"/>
              <p:nvPr/>
            </p:nvSpPr>
            <p:spPr>
              <a:xfrm>
                <a:off x="5257799" y="261056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Reflexe</a:t>
                </a:r>
              </a:p>
            </p:txBody>
          </p:sp>
        </p:grpSp>
        <p:grpSp>
          <p:nvGrpSpPr>
            <p:cNvPr id="108" name="Skupina 107">
              <a:extLst>
                <a:ext uri="{FF2B5EF4-FFF2-40B4-BE49-F238E27FC236}">
                  <a16:creationId xmlns:a16="http://schemas.microsoft.com/office/drawing/2014/main" id="{78EF90A3-144C-A156-8B77-D9518CDFAF46}"/>
                </a:ext>
              </a:extLst>
            </p:cNvPr>
            <p:cNvGrpSpPr/>
            <p:nvPr/>
          </p:nvGrpSpPr>
          <p:grpSpPr>
            <a:xfrm>
              <a:off x="4518661" y="3570772"/>
              <a:ext cx="3154680" cy="1044224"/>
              <a:chOff x="3680460" y="1566336"/>
              <a:chExt cx="3154680" cy="1044224"/>
            </a:xfrm>
            <a:solidFill>
              <a:schemeClr val="tx2">
                <a:lumMod val="50000"/>
                <a:lumOff val="50000"/>
              </a:schemeClr>
            </a:solidFill>
          </p:grpSpPr>
          <p:sp>
            <p:nvSpPr>
              <p:cNvPr id="109" name="Obdélník: se zakulacenými rohy 108">
                <a:extLst>
                  <a:ext uri="{FF2B5EF4-FFF2-40B4-BE49-F238E27FC236}">
                    <a16:creationId xmlns:a16="http://schemas.microsoft.com/office/drawing/2014/main" id="{FFCA6C31-5A8F-E828-C2D7-88890A33B2F3}"/>
                  </a:ext>
                </a:extLst>
              </p:cNvPr>
              <p:cNvSpPr/>
              <p:nvPr/>
            </p:nvSpPr>
            <p:spPr>
              <a:xfrm>
                <a:off x="3680460" y="1566336"/>
                <a:ext cx="3154680" cy="1044224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110" name="Obdélník: se zakulacenými rohy 12">
                <a:extLst>
                  <a:ext uri="{FF2B5EF4-FFF2-40B4-BE49-F238E27FC236}">
                    <a16:creationId xmlns:a16="http://schemas.microsoft.com/office/drawing/2014/main" id="{FD0D407E-64E4-BF22-D5F1-87CABFBD8CA8}"/>
                  </a:ext>
                </a:extLst>
              </p:cNvPr>
              <p:cNvSpPr txBox="1"/>
              <p:nvPr/>
            </p:nvSpPr>
            <p:spPr>
              <a:xfrm>
                <a:off x="3731435" y="1617311"/>
                <a:ext cx="3052730" cy="94227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63830" tIns="163830" rIns="163830" bIns="163830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Praxe</a:t>
                </a:r>
              </a:p>
            </p:txBody>
          </p:sp>
        </p:grpSp>
      </p:grpSp>
      <p:sp>
        <p:nvSpPr>
          <p:cNvPr id="38" name="Obdélník: se zakulacenými rohy 37">
            <a:extLst>
              <a:ext uri="{FF2B5EF4-FFF2-40B4-BE49-F238E27FC236}">
                <a16:creationId xmlns:a16="http://schemas.microsoft.com/office/drawing/2014/main" id="{0846ABE2-04E6-162A-5962-90A264EBE6D4}"/>
              </a:ext>
            </a:extLst>
          </p:cNvPr>
          <p:cNvSpPr/>
          <p:nvPr/>
        </p:nvSpPr>
        <p:spPr>
          <a:xfrm>
            <a:off x="838191" y="1992079"/>
            <a:ext cx="10515600" cy="417689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 err="1"/>
              <a:t>Mikrovýstupy</a:t>
            </a:r>
            <a:r>
              <a:rPr lang="cs-CZ" sz="3200" dirty="0"/>
              <a:t> jsou skvělé.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/>
              <a:t>Umožňují studentům postupné přebírání zodpovědnosti za výuku.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/>
              <a:t>Plníme počet odučených hodin.</a:t>
            </a:r>
          </a:p>
        </p:txBody>
      </p:sp>
      <p:grpSp>
        <p:nvGrpSpPr>
          <p:cNvPr id="87" name="Skupina 86">
            <a:extLst>
              <a:ext uri="{FF2B5EF4-FFF2-40B4-BE49-F238E27FC236}">
                <a16:creationId xmlns:a16="http://schemas.microsoft.com/office/drawing/2014/main" id="{C0DFB31D-14F6-8285-1DD1-7DF44D2DD094}"/>
              </a:ext>
            </a:extLst>
          </p:cNvPr>
          <p:cNvGrpSpPr/>
          <p:nvPr/>
        </p:nvGrpSpPr>
        <p:grpSpPr>
          <a:xfrm>
            <a:off x="832741" y="1998257"/>
            <a:ext cx="10515601" cy="4176898"/>
            <a:chOff x="838200" y="2004439"/>
            <a:chExt cx="10515601" cy="4176898"/>
          </a:xfrm>
        </p:grpSpPr>
        <p:grpSp>
          <p:nvGrpSpPr>
            <p:cNvPr id="88" name="Skupina 87">
              <a:extLst>
                <a:ext uri="{FF2B5EF4-FFF2-40B4-BE49-F238E27FC236}">
                  <a16:creationId xmlns:a16="http://schemas.microsoft.com/office/drawing/2014/main" id="{21FAF294-3AFA-818D-0502-DAF9B2ABC0ED}"/>
                </a:ext>
              </a:extLst>
            </p:cNvPr>
            <p:cNvGrpSpPr/>
            <p:nvPr/>
          </p:nvGrpSpPr>
          <p:grpSpPr>
            <a:xfrm>
              <a:off x="838200" y="2004441"/>
              <a:ext cx="5257800" cy="2088448"/>
              <a:chOff x="-1" y="1"/>
              <a:chExt cx="5257800" cy="2088448"/>
            </a:xfrm>
          </p:grpSpPr>
          <p:sp>
            <p:nvSpPr>
              <p:cNvPr id="101" name="Obdélník: s jedním zakulaceným rohem 100">
                <a:extLst>
                  <a:ext uri="{FF2B5EF4-FFF2-40B4-BE49-F238E27FC236}">
                    <a16:creationId xmlns:a16="http://schemas.microsoft.com/office/drawing/2014/main" id="{57FCA8BD-1A85-5BBB-A4D3-7E629BC8EAF5}"/>
                  </a:ext>
                </a:extLst>
              </p:cNvPr>
              <p:cNvSpPr/>
              <p:nvPr/>
            </p:nvSpPr>
            <p:spPr>
              <a:xfrm rot="16200000">
                <a:off x="1584675" y="-1584675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102" name="Obdélník: s jedním zakulaceným rohem 4">
                <a:extLst>
                  <a:ext uri="{FF2B5EF4-FFF2-40B4-BE49-F238E27FC236}">
                    <a16:creationId xmlns:a16="http://schemas.microsoft.com/office/drawing/2014/main" id="{516FD977-AFF3-8E7E-BDFE-DB7B3A42F015}"/>
                  </a:ext>
                </a:extLst>
              </p:cNvPr>
              <p:cNvSpPr txBox="1"/>
              <p:nvPr/>
            </p:nvSpPr>
            <p:spPr>
              <a:xfrm rot="21600000">
                <a:off x="-1" y="1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Rozsah</a:t>
                </a:r>
              </a:p>
            </p:txBody>
          </p:sp>
        </p:grpSp>
        <p:grpSp>
          <p:nvGrpSpPr>
            <p:cNvPr id="89" name="Skupina 88">
              <a:extLst>
                <a:ext uri="{FF2B5EF4-FFF2-40B4-BE49-F238E27FC236}">
                  <a16:creationId xmlns:a16="http://schemas.microsoft.com/office/drawing/2014/main" id="{9B49920E-35EF-F01B-188A-7D044C738B77}"/>
                </a:ext>
              </a:extLst>
            </p:cNvPr>
            <p:cNvGrpSpPr/>
            <p:nvPr/>
          </p:nvGrpSpPr>
          <p:grpSpPr>
            <a:xfrm>
              <a:off x="6096001" y="2004439"/>
              <a:ext cx="5257800" cy="2088448"/>
              <a:chOff x="5257800" y="0"/>
              <a:chExt cx="5257800" cy="2088448"/>
            </a:xfrm>
          </p:grpSpPr>
          <p:sp>
            <p:nvSpPr>
              <p:cNvPr id="99" name="Obdélník: s jedním zakulaceným rohem 98">
                <a:extLst>
                  <a:ext uri="{FF2B5EF4-FFF2-40B4-BE49-F238E27FC236}">
                    <a16:creationId xmlns:a16="http://schemas.microsoft.com/office/drawing/2014/main" id="{A273B4A0-563A-6055-E89F-E4F272EFE75E}"/>
                  </a:ext>
                </a:extLst>
              </p:cNvPr>
              <p:cNvSpPr/>
              <p:nvPr/>
            </p:nvSpPr>
            <p:spPr>
              <a:xfrm>
                <a:off x="5257800" y="0"/>
                <a:ext cx="5257800" cy="2088448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2147871"/>
                  <a:satOff val="-6164"/>
                  <a:lumOff val="-9870"/>
                  <a:alphaOff val="0"/>
                </a:schemeClr>
              </a:fillRef>
              <a:effectRef idx="0">
                <a:schemeClr val="accent2">
                  <a:hueOff val="2147871"/>
                  <a:satOff val="-6164"/>
                  <a:lumOff val="-987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100" name="Obdélník: s jedním zakulaceným rohem 6">
                <a:extLst>
                  <a:ext uri="{FF2B5EF4-FFF2-40B4-BE49-F238E27FC236}">
                    <a16:creationId xmlns:a16="http://schemas.microsoft.com/office/drawing/2014/main" id="{43FCF27D-8EBA-48E2-DB28-2A8171C83119}"/>
                  </a:ext>
                </a:extLst>
              </p:cNvPr>
              <p:cNvSpPr txBox="1"/>
              <p:nvPr/>
            </p:nvSpPr>
            <p:spPr>
              <a:xfrm>
                <a:off x="5257800" y="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Organizace</a:t>
                </a:r>
              </a:p>
            </p:txBody>
          </p:sp>
        </p:grpSp>
        <p:grpSp>
          <p:nvGrpSpPr>
            <p:cNvPr id="90" name="Skupina 89">
              <a:extLst>
                <a:ext uri="{FF2B5EF4-FFF2-40B4-BE49-F238E27FC236}">
                  <a16:creationId xmlns:a16="http://schemas.microsoft.com/office/drawing/2014/main" id="{EC5EFA0B-001F-8E00-5855-8196DE836279}"/>
                </a:ext>
              </a:extLst>
            </p:cNvPr>
            <p:cNvGrpSpPr/>
            <p:nvPr/>
          </p:nvGrpSpPr>
          <p:grpSpPr>
            <a:xfrm>
              <a:off x="838202" y="4092889"/>
              <a:ext cx="5257800" cy="2088448"/>
              <a:chOff x="0" y="2088448"/>
              <a:chExt cx="5257800" cy="2088448"/>
            </a:xfrm>
            <a:solidFill>
              <a:srgbClr val="92D050"/>
            </a:solidFill>
          </p:grpSpPr>
          <p:sp>
            <p:nvSpPr>
              <p:cNvPr id="97" name="Obdélník: s jedním zakulaceným rohem 96">
                <a:extLst>
                  <a:ext uri="{FF2B5EF4-FFF2-40B4-BE49-F238E27FC236}">
                    <a16:creationId xmlns:a16="http://schemas.microsoft.com/office/drawing/2014/main" id="{6864A9BD-7654-CD07-1F84-42A75FF097B0}"/>
                  </a:ext>
                </a:extLst>
              </p:cNvPr>
              <p:cNvSpPr/>
              <p:nvPr/>
            </p:nvSpPr>
            <p:spPr>
              <a:xfrm rot="10800000">
                <a:off x="0" y="2088448"/>
                <a:ext cx="5257800" cy="2088448"/>
              </a:xfrm>
              <a:prstGeom prst="round1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4295743"/>
                  <a:satOff val="-12329"/>
                  <a:lumOff val="-19739"/>
                  <a:alphaOff val="0"/>
                </a:schemeClr>
              </a:fillRef>
              <a:effectRef idx="0">
                <a:schemeClr val="accent2">
                  <a:hueOff val="4295743"/>
                  <a:satOff val="-12329"/>
                  <a:lumOff val="-1973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98" name="Obdélník: s jedním zakulaceným rohem 8">
                <a:extLst>
                  <a:ext uri="{FF2B5EF4-FFF2-40B4-BE49-F238E27FC236}">
                    <a16:creationId xmlns:a16="http://schemas.microsoft.com/office/drawing/2014/main" id="{082BF105-D092-E157-1422-13C14AB0D823}"/>
                  </a:ext>
                </a:extLst>
              </p:cNvPr>
              <p:cNvSpPr txBox="1"/>
              <p:nvPr/>
            </p:nvSpPr>
            <p:spPr>
              <a:xfrm rot="21600000">
                <a:off x="0" y="2610560"/>
                <a:ext cx="5257800" cy="156633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Obsah</a:t>
                </a:r>
              </a:p>
            </p:txBody>
          </p:sp>
        </p:grpSp>
        <p:grpSp>
          <p:nvGrpSpPr>
            <p:cNvPr id="91" name="Skupina 90">
              <a:extLst>
                <a:ext uri="{FF2B5EF4-FFF2-40B4-BE49-F238E27FC236}">
                  <a16:creationId xmlns:a16="http://schemas.microsoft.com/office/drawing/2014/main" id="{EB334A46-863B-479A-90CA-A1E2861BAAD5}"/>
                </a:ext>
              </a:extLst>
            </p:cNvPr>
            <p:cNvGrpSpPr/>
            <p:nvPr/>
          </p:nvGrpSpPr>
          <p:grpSpPr>
            <a:xfrm>
              <a:off x="6096001" y="4092889"/>
              <a:ext cx="5257800" cy="2088448"/>
              <a:chOff x="5257799" y="2088448"/>
              <a:chExt cx="5257800" cy="2088448"/>
            </a:xfrm>
          </p:grpSpPr>
          <p:sp>
            <p:nvSpPr>
              <p:cNvPr id="95" name="Obdélník: s jedním zakulaceným rohem 94">
                <a:extLst>
                  <a:ext uri="{FF2B5EF4-FFF2-40B4-BE49-F238E27FC236}">
                    <a16:creationId xmlns:a16="http://schemas.microsoft.com/office/drawing/2014/main" id="{862754D4-7003-AE67-647A-4B4FB0C92FA6}"/>
                  </a:ext>
                </a:extLst>
              </p:cNvPr>
              <p:cNvSpPr/>
              <p:nvPr/>
            </p:nvSpPr>
            <p:spPr>
              <a:xfrm rot="5400000">
                <a:off x="6842475" y="503772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6443614"/>
                  <a:satOff val="-18493"/>
                  <a:lumOff val="-29609"/>
                  <a:alphaOff val="0"/>
                </a:schemeClr>
              </a:fillRef>
              <a:effectRef idx="0">
                <a:schemeClr val="accent2">
                  <a:hueOff val="6443614"/>
                  <a:satOff val="-18493"/>
                  <a:lumOff val="-2960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96" name="Obdélník: s jedním zakulaceným rohem 10">
                <a:extLst>
                  <a:ext uri="{FF2B5EF4-FFF2-40B4-BE49-F238E27FC236}">
                    <a16:creationId xmlns:a16="http://schemas.microsoft.com/office/drawing/2014/main" id="{DE02C7E8-2A92-1981-FF01-59BE6C42CD09}"/>
                  </a:ext>
                </a:extLst>
              </p:cNvPr>
              <p:cNvSpPr txBox="1"/>
              <p:nvPr/>
            </p:nvSpPr>
            <p:spPr>
              <a:xfrm>
                <a:off x="5257799" y="261056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Reflexe</a:t>
                </a:r>
              </a:p>
            </p:txBody>
          </p:sp>
        </p:grpSp>
        <p:grpSp>
          <p:nvGrpSpPr>
            <p:cNvPr id="92" name="Skupina 91">
              <a:extLst>
                <a:ext uri="{FF2B5EF4-FFF2-40B4-BE49-F238E27FC236}">
                  <a16:creationId xmlns:a16="http://schemas.microsoft.com/office/drawing/2014/main" id="{E9B2CA84-C69E-047B-23BF-90EECE5AB45F}"/>
                </a:ext>
              </a:extLst>
            </p:cNvPr>
            <p:cNvGrpSpPr/>
            <p:nvPr/>
          </p:nvGrpSpPr>
          <p:grpSpPr>
            <a:xfrm>
              <a:off x="4518661" y="3570772"/>
              <a:ext cx="3154680" cy="1044224"/>
              <a:chOff x="3680460" y="1566336"/>
              <a:chExt cx="3154680" cy="1044224"/>
            </a:xfrm>
            <a:solidFill>
              <a:schemeClr val="tx2">
                <a:lumMod val="50000"/>
                <a:lumOff val="50000"/>
              </a:schemeClr>
            </a:solidFill>
          </p:grpSpPr>
          <p:sp>
            <p:nvSpPr>
              <p:cNvPr id="93" name="Obdélník: se zakulacenými rohy 92">
                <a:extLst>
                  <a:ext uri="{FF2B5EF4-FFF2-40B4-BE49-F238E27FC236}">
                    <a16:creationId xmlns:a16="http://schemas.microsoft.com/office/drawing/2014/main" id="{E31D18C7-B6A4-0E27-FAC3-364ACC624706}"/>
                  </a:ext>
                </a:extLst>
              </p:cNvPr>
              <p:cNvSpPr/>
              <p:nvPr/>
            </p:nvSpPr>
            <p:spPr>
              <a:xfrm>
                <a:off x="3680460" y="1566336"/>
                <a:ext cx="3154680" cy="1044224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94" name="Obdélník: se zakulacenými rohy 12">
                <a:extLst>
                  <a:ext uri="{FF2B5EF4-FFF2-40B4-BE49-F238E27FC236}">
                    <a16:creationId xmlns:a16="http://schemas.microsoft.com/office/drawing/2014/main" id="{23A6FFE8-87C4-D057-7B47-E663DF9CCE96}"/>
                  </a:ext>
                </a:extLst>
              </p:cNvPr>
              <p:cNvSpPr txBox="1"/>
              <p:nvPr/>
            </p:nvSpPr>
            <p:spPr>
              <a:xfrm>
                <a:off x="3731435" y="1617311"/>
                <a:ext cx="3052730" cy="94227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63830" tIns="163830" rIns="163830" bIns="163830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Praxe</a:t>
                </a:r>
              </a:p>
            </p:txBody>
          </p:sp>
        </p:grpSp>
      </p:grpSp>
      <p:sp>
        <p:nvSpPr>
          <p:cNvPr id="119" name="Obdélník: se zakulacenými rohy 118">
            <a:extLst>
              <a:ext uri="{FF2B5EF4-FFF2-40B4-BE49-F238E27FC236}">
                <a16:creationId xmlns:a16="http://schemas.microsoft.com/office/drawing/2014/main" id="{285F7E06-A356-6242-701D-50F9AF52EB3C}"/>
              </a:ext>
            </a:extLst>
          </p:cNvPr>
          <p:cNvSpPr/>
          <p:nvPr/>
        </p:nvSpPr>
        <p:spPr>
          <a:xfrm>
            <a:off x="827286" y="1989499"/>
            <a:ext cx="10515600" cy="417689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/>
              <a:t>Lze současné souvislé praxe lze nahradit průběžnými?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/>
              <a:t>V LS 2024/25 dva obory testovaly praxe na ZŠ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/>
              <a:t>V ZS 2025/26 dva obory testují praxe na SŠ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/>
              <a:t>V LS 2025/26 budeme plošně testovat praxe na ZŠ</a:t>
            </a:r>
          </a:p>
        </p:txBody>
      </p:sp>
      <p:grpSp>
        <p:nvGrpSpPr>
          <p:cNvPr id="71" name="Skupina 70">
            <a:extLst>
              <a:ext uri="{FF2B5EF4-FFF2-40B4-BE49-F238E27FC236}">
                <a16:creationId xmlns:a16="http://schemas.microsoft.com/office/drawing/2014/main" id="{CC9A905E-F1CA-F059-5DCD-42ACF4498857}"/>
              </a:ext>
            </a:extLst>
          </p:cNvPr>
          <p:cNvGrpSpPr/>
          <p:nvPr/>
        </p:nvGrpSpPr>
        <p:grpSpPr>
          <a:xfrm>
            <a:off x="816376" y="1997480"/>
            <a:ext cx="10515601" cy="4176898"/>
            <a:chOff x="838200" y="2004439"/>
            <a:chExt cx="10515601" cy="4176898"/>
          </a:xfrm>
        </p:grpSpPr>
        <p:grpSp>
          <p:nvGrpSpPr>
            <p:cNvPr id="72" name="Skupina 71">
              <a:extLst>
                <a:ext uri="{FF2B5EF4-FFF2-40B4-BE49-F238E27FC236}">
                  <a16:creationId xmlns:a16="http://schemas.microsoft.com/office/drawing/2014/main" id="{017D5E4B-7887-C197-EC25-30E9154186B8}"/>
                </a:ext>
              </a:extLst>
            </p:cNvPr>
            <p:cNvGrpSpPr/>
            <p:nvPr/>
          </p:nvGrpSpPr>
          <p:grpSpPr>
            <a:xfrm>
              <a:off x="838200" y="2004441"/>
              <a:ext cx="5257800" cy="2088448"/>
              <a:chOff x="-1" y="1"/>
              <a:chExt cx="5257800" cy="2088448"/>
            </a:xfrm>
          </p:grpSpPr>
          <p:sp>
            <p:nvSpPr>
              <p:cNvPr id="85" name="Obdélník: s jedním zakulaceným rohem 84">
                <a:extLst>
                  <a:ext uri="{FF2B5EF4-FFF2-40B4-BE49-F238E27FC236}">
                    <a16:creationId xmlns:a16="http://schemas.microsoft.com/office/drawing/2014/main" id="{898695E3-EDAC-1ED9-81A6-BE015C4287D1}"/>
                  </a:ext>
                </a:extLst>
              </p:cNvPr>
              <p:cNvSpPr/>
              <p:nvPr/>
            </p:nvSpPr>
            <p:spPr>
              <a:xfrm rot="16200000">
                <a:off x="1584675" y="-1584675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86" name="Obdélník: s jedním zakulaceným rohem 4">
                <a:extLst>
                  <a:ext uri="{FF2B5EF4-FFF2-40B4-BE49-F238E27FC236}">
                    <a16:creationId xmlns:a16="http://schemas.microsoft.com/office/drawing/2014/main" id="{09F09001-613F-694B-1744-E1639B3B5F89}"/>
                  </a:ext>
                </a:extLst>
              </p:cNvPr>
              <p:cNvSpPr txBox="1"/>
              <p:nvPr/>
            </p:nvSpPr>
            <p:spPr>
              <a:xfrm rot="21600000">
                <a:off x="-1" y="1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Rozsah</a:t>
                </a:r>
              </a:p>
            </p:txBody>
          </p:sp>
        </p:grpSp>
        <p:grpSp>
          <p:nvGrpSpPr>
            <p:cNvPr id="73" name="Skupina 72">
              <a:extLst>
                <a:ext uri="{FF2B5EF4-FFF2-40B4-BE49-F238E27FC236}">
                  <a16:creationId xmlns:a16="http://schemas.microsoft.com/office/drawing/2014/main" id="{D49546AD-5458-3B18-FAD5-F43C405578A0}"/>
                </a:ext>
              </a:extLst>
            </p:cNvPr>
            <p:cNvGrpSpPr/>
            <p:nvPr/>
          </p:nvGrpSpPr>
          <p:grpSpPr>
            <a:xfrm>
              <a:off x="6096001" y="2004439"/>
              <a:ext cx="5257800" cy="2088448"/>
              <a:chOff x="5257800" y="0"/>
              <a:chExt cx="5257800" cy="2088448"/>
            </a:xfrm>
          </p:grpSpPr>
          <p:sp>
            <p:nvSpPr>
              <p:cNvPr id="83" name="Obdélník: s jedním zakulaceným rohem 82">
                <a:extLst>
                  <a:ext uri="{FF2B5EF4-FFF2-40B4-BE49-F238E27FC236}">
                    <a16:creationId xmlns:a16="http://schemas.microsoft.com/office/drawing/2014/main" id="{3AEEAA9D-071D-1B1B-A9CB-F1C9EEE972B0}"/>
                  </a:ext>
                </a:extLst>
              </p:cNvPr>
              <p:cNvSpPr/>
              <p:nvPr/>
            </p:nvSpPr>
            <p:spPr>
              <a:xfrm>
                <a:off x="5257800" y="0"/>
                <a:ext cx="5257800" cy="2088448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2147871"/>
                  <a:satOff val="-6164"/>
                  <a:lumOff val="-9870"/>
                  <a:alphaOff val="0"/>
                </a:schemeClr>
              </a:fillRef>
              <a:effectRef idx="0">
                <a:schemeClr val="accent2">
                  <a:hueOff val="2147871"/>
                  <a:satOff val="-6164"/>
                  <a:lumOff val="-987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84" name="Obdélník: s jedním zakulaceným rohem 6">
                <a:extLst>
                  <a:ext uri="{FF2B5EF4-FFF2-40B4-BE49-F238E27FC236}">
                    <a16:creationId xmlns:a16="http://schemas.microsoft.com/office/drawing/2014/main" id="{6592AA97-AE85-1951-126E-480915869CB5}"/>
                  </a:ext>
                </a:extLst>
              </p:cNvPr>
              <p:cNvSpPr txBox="1"/>
              <p:nvPr/>
            </p:nvSpPr>
            <p:spPr>
              <a:xfrm>
                <a:off x="5257800" y="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Organizace</a:t>
                </a:r>
              </a:p>
            </p:txBody>
          </p:sp>
        </p:grpSp>
        <p:grpSp>
          <p:nvGrpSpPr>
            <p:cNvPr id="74" name="Skupina 73">
              <a:extLst>
                <a:ext uri="{FF2B5EF4-FFF2-40B4-BE49-F238E27FC236}">
                  <a16:creationId xmlns:a16="http://schemas.microsoft.com/office/drawing/2014/main" id="{C0534227-F700-BB2D-AE4B-596C2ED90C03}"/>
                </a:ext>
              </a:extLst>
            </p:cNvPr>
            <p:cNvGrpSpPr/>
            <p:nvPr/>
          </p:nvGrpSpPr>
          <p:grpSpPr>
            <a:xfrm>
              <a:off x="838202" y="4092889"/>
              <a:ext cx="5257800" cy="2088448"/>
              <a:chOff x="0" y="2088448"/>
              <a:chExt cx="5257800" cy="2088448"/>
            </a:xfrm>
            <a:solidFill>
              <a:srgbClr val="92D050"/>
            </a:solidFill>
          </p:grpSpPr>
          <p:sp>
            <p:nvSpPr>
              <p:cNvPr id="81" name="Obdélník: s jedním zakulaceným rohem 80">
                <a:extLst>
                  <a:ext uri="{FF2B5EF4-FFF2-40B4-BE49-F238E27FC236}">
                    <a16:creationId xmlns:a16="http://schemas.microsoft.com/office/drawing/2014/main" id="{78586122-1A53-E273-D30C-84336C8D68FF}"/>
                  </a:ext>
                </a:extLst>
              </p:cNvPr>
              <p:cNvSpPr/>
              <p:nvPr/>
            </p:nvSpPr>
            <p:spPr>
              <a:xfrm rot="10800000">
                <a:off x="0" y="2088448"/>
                <a:ext cx="5257800" cy="2088448"/>
              </a:xfrm>
              <a:prstGeom prst="round1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4295743"/>
                  <a:satOff val="-12329"/>
                  <a:lumOff val="-19739"/>
                  <a:alphaOff val="0"/>
                </a:schemeClr>
              </a:fillRef>
              <a:effectRef idx="0">
                <a:schemeClr val="accent2">
                  <a:hueOff val="4295743"/>
                  <a:satOff val="-12329"/>
                  <a:lumOff val="-1973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82" name="Obdélník: s jedním zakulaceným rohem 8">
                <a:extLst>
                  <a:ext uri="{FF2B5EF4-FFF2-40B4-BE49-F238E27FC236}">
                    <a16:creationId xmlns:a16="http://schemas.microsoft.com/office/drawing/2014/main" id="{B18F0D2C-E66A-16BA-3218-72C55B7C9DC5}"/>
                  </a:ext>
                </a:extLst>
              </p:cNvPr>
              <p:cNvSpPr txBox="1"/>
              <p:nvPr/>
            </p:nvSpPr>
            <p:spPr>
              <a:xfrm rot="21600000">
                <a:off x="0" y="2610560"/>
                <a:ext cx="5257800" cy="156633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Obsah</a:t>
                </a:r>
              </a:p>
            </p:txBody>
          </p:sp>
        </p:grpSp>
        <p:grpSp>
          <p:nvGrpSpPr>
            <p:cNvPr id="75" name="Skupina 74">
              <a:extLst>
                <a:ext uri="{FF2B5EF4-FFF2-40B4-BE49-F238E27FC236}">
                  <a16:creationId xmlns:a16="http://schemas.microsoft.com/office/drawing/2014/main" id="{71BE914E-DFC1-A0EF-146D-0FBD699162C9}"/>
                </a:ext>
              </a:extLst>
            </p:cNvPr>
            <p:cNvGrpSpPr/>
            <p:nvPr/>
          </p:nvGrpSpPr>
          <p:grpSpPr>
            <a:xfrm>
              <a:off x="6096001" y="4092889"/>
              <a:ext cx="5257800" cy="2088448"/>
              <a:chOff x="5257799" y="2088448"/>
              <a:chExt cx="5257800" cy="2088448"/>
            </a:xfrm>
          </p:grpSpPr>
          <p:sp>
            <p:nvSpPr>
              <p:cNvPr id="79" name="Obdélník: s jedním zakulaceným rohem 78">
                <a:extLst>
                  <a:ext uri="{FF2B5EF4-FFF2-40B4-BE49-F238E27FC236}">
                    <a16:creationId xmlns:a16="http://schemas.microsoft.com/office/drawing/2014/main" id="{AE0FF4B4-CD8A-6956-4EE1-79A11AD2451E}"/>
                  </a:ext>
                </a:extLst>
              </p:cNvPr>
              <p:cNvSpPr/>
              <p:nvPr/>
            </p:nvSpPr>
            <p:spPr>
              <a:xfrm rot="5400000">
                <a:off x="6842475" y="503772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6443614"/>
                  <a:satOff val="-18493"/>
                  <a:lumOff val="-29609"/>
                  <a:alphaOff val="0"/>
                </a:schemeClr>
              </a:fillRef>
              <a:effectRef idx="0">
                <a:schemeClr val="accent2">
                  <a:hueOff val="6443614"/>
                  <a:satOff val="-18493"/>
                  <a:lumOff val="-2960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80" name="Obdélník: s jedním zakulaceným rohem 10">
                <a:extLst>
                  <a:ext uri="{FF2B5EF4-FFF2-40B4-BE49-F238E27FC236}">
                    <a16:creationId xmlns:a16="http://schemas.microsoft.com/office/drawing/2014/main" id="{573DDD69-23F3-A4F7-C26D-88BD6EB60FFA}"/>
                  </a:ext>
                </a:extLst>
              </p:cNvPr>
              <p:cNvSpPr txBox="1"/>
              <p:nvPr/>
            </p:nvSpPr>
            <p:spPr>
              <a:xfrm>
                <a:off x="5257799" y="261056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Reflexe</a:t>
                </a:r>
              </a:p>
            </p:txBody>
          </p:sp>
        </p:grpSp>
        <p:grpSp>
          <p:nvGrpSpPr>
            <p:cNvPr id="76" name="Skupina 75">
              <a:extLst>
                <a:ext uri="{FF2B5EF4-FFF2-40B4-BE49-F238E27FC236}">
                  <a16:creationId xmlns:a16="http://schemas.microsoft.com/office/drawing/2014/main" id="{D8F31388-82DA-F236-0EC5-E612921B2410}"/>
                </a:ext>
              </a:extLst>
            </p:cNvPr>
            <p:cNvGrpSpPr/>
            <p:nvPr/>
          </p:nvGrpSpPr>
          <p:grpSpPr>
            <a:xfrm>
              <a:off x="4518661" y="3570772"/>
              <a:ext cx="3154680" cy="1044224"/>
              <a:chOff x="3680460" y="1566336"/>
              <a:chExt cx="3154680" cy="1044224"/>
            </a:xfrm>
            <a:solidFill>
              <a:schemeClr val="tx2">
                <a:lumMod val="50000"/>
                <a:lumOff val="50000"/>
              </a:schemeClr>
            </a:solidFill>
          </p:grpSpPr>
          <p:sp>
            <p:nvSpPr>
              <p:cNvPr id="77" name="Obdélník: se zakulacenými rohy 76">
                <a:extLst>
                  <a:ext uri="{FF2B5EF4-FFF2-40B4-BE49-F238E27FC236}">
                    <a16:creationId xmlns:a16="http://schemas.microsoft.com/office/drawing/2014/main" id="{D9EB060C-8B75-A9B8-2AF3-85A431CE1DD4}"/>
                  </a:ext>
                </a:extLst>
              </p:cNvPr>
              <p:cNvSpPr/>
              <p:nvPr/>
            </p:nvSpPr>
            <p:spPr>
              <a:xfrm>
                <a:off x="3680460" y="1566336"/>
                <a:ext cx="3154680" cy="1044224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78" name="Obdélník: se zakulacenými rohy 12">
                <a:extLst>
                  <a:ext uri="{FF2B5EF4-FFF2-40B4-BE49-F238E27FC236}">
                    <a16:creationId xmlns:a16="http://schemas.microsoft.com/office/drawing/2014/main" id="{F50827EA-6672-9B6C-B77B-9979994C8FBF}"/>
                  </a:ext>
                </a:extLst>
              </p:cNvPr>
              <p:cNvSpPr txBox="1"/>
              <p:nvPr/>
            </p:nvSpPr>
            <p:spPr>
              <a:xfrm>
                <a:off x="3731435" y="1617311"/>
                <a:ext cx="3052730" cy="94227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63830" tIns="163830" rIns="163830" bIns="163830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Praxe</a:t>
                </a:r>
              </a:p>
            </p:txBody>
          </p:sp>
        </p:grpSp>
      </p:grpSp>
      <p:sp>
        <p:nvSpPr>
          <p:cNvPr id="120" name="Obdélník: se zakulacenými rohy 119">
            <a:extLst>
              <a:ext uri="{FF2B5EF4-FFF2-40B4-BE49-F238E27FC236}">
                <a16:creationId xmlns:a16="http://schemas.microsoft.com/office/drawing/2014/main" id="{DF587078-A29F-C3D6-7447-7ABDE5DA6153}"/>
              </a:ext>
            </a:extLst>
          </p:cNvPr>
          <p:cNvSpPr/>
          <p:nvPr/>
        </p:nvSpPr>
        <p:spPr>
          <a:xfrm>
            <a:off x="838191" y="2015152"/>
            <a:ext cx="10515600" cy="417689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/>
              <a:t>Kvalitní reflexe jsou základem kvalitních praxí.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/>
              <a:t>Kvalitní reflexe vyžadují skvělé provázející učitele.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cs-CZ" sz="3200" dirty="0"/>
              <a:t>Hledáme nástroje, jak reflexi nejen zkvalitnit, ale i zjednodušit.</a:t>
            </a:r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77D17ED1-04B3-042C-2AB6-A8C86471F3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023" y="2038550"/>
            <a:ext cx="8399746" cy="342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6DB0803-332B-49A5-2B5A-BE4834C1B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260" y="2421001"/>
            <a:ext cx="5257801" cy="3671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9" name="Skupina 68">
            <a:extLst>
              <a:ext uri="{FF2B5EF4-FFF2-40B4-BE49-F238E27FC236}">
                <a16:creationId xmlns:a16="http://schemas.microsoft.com/office/drawing/2014/main" id="{AF48C46F-E83F-2FC5-3463-590D714075A5}"/>
              </a:ext>
            </a:extLst>
          </p:cNvPr>
          <p:cNvGrpSpPr/>
          <p:nvPr/>
        </p:nvGrpSpPr>
        <p:grpSpPr>
          <a:xfrm>
            <a:off x="802734" y="2022574"/>
            <a:ext cx="10515601" cy="4176898"/>
            <a:chOff x="838200" y="2004439"/>
            <a:chExt cx="10515601" cy="4176898"/>
          </a:xfrm>
        </p:grpSpPr>
        <p:grpSp>
          <p:nvGrpSpPr>
            <p:cNvPr id="39" name="Skupina 38">
              <a:extLst>
                <a:ext uri="{FF2B5EF4-FFF2-40B4-BE49-F238E27FC236}">
                  <a16:creationId xmlns:a16="http://schemas.microsoft.com/office/drawing/2014/main" id="{0B4E80BC-D412-A2DC-12A4-8428DDB07D38}"/>
                </a:ext>
              </a:extLst>
            </p:cNvPr>
            <p:cNvGrpSpPr/>
            <p:nvPr/>
          </p:nvGrpSpPr>
          <p:grpSpPr>
            <a:xfrm>
              <a:off x="838200" y="2004441"/>
              <a:ext cx="5257800" cy="2088448"/>
              <a:chOff x="-1" y="1"/>
              <a:chExt cx="5257800" cy="2088448"/>
            </a:xfrm>
          </p:grpSpPr>
          <p:sp>
            <p:nvSpPr>
              <p:cNvPr id="40" name="Obdélník: s jedním zakulaceným rohem 39">
                <a:extLst>
                  <a:ext uri="{FF2B5EF4-FFF2-40B4-BE49-F238E27FC236}">
                    <a16:creationId xmlns:a16="http://schemas.microsoft.com/office/drawing/2014/main" id="{B1E32615-44B3-00AC-7FD0-929EF8807332}"/>
                  </a:ext>
                </a:extLst>
              </p:cNvPr>
              <p:cNvSpPr/>
              <p:nvPr/>
            </p:nvSpPr>
            <p:spPr>
              <a:xfrm rot="16200000">
                <a:off x="1584675" y="-1584675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41" name="Obdélník: s jedním zakulaceným rohem 4">
                <a:extLst>
                  <a:ext uri="{FF2B5EF4-FFF2-40B4-BE49-F238E27FC236}">
                    <a16:creationId xmlns:a16="http://schemas.microsoft.com/office/drawing/2014/main" id="{2FEF610C-8E07-7C73-0F0D-4688F7E6ADB5}"/>
                  </a:ext>
                </a:extLst>
              </p:cNvPr>
              <p:cNvSpPr txBox="1"/>
              <p:nvPr/>
            </p:nvSpPr>
            <p:spPr>
              <a:xfrm rot="21600000">
                <a:off x="-1" y="1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Rozsah</a:t>
                </a:r>
              </a:p>
            </p:txBody>
          </p:sp>
        </p:grpSp>
        <p:grpSp>
          <p:nvGrpSpPr>
            <p:cNvPr id="42" name="Skupina 41">
              <a:extLst>
                <a:ext uri="{FF2B5EF4-FFF2-40B4-BE49-F238E27FC236}">
                  <a16:creationId xmlns:a16="http://schemas.microsoft.com/office/drawing/2014/main" id="{AC781F59-005E-05B6-7594-E4F2EE14B961}"/>
                </a:ext>
              </a:extLst>
            </p:cNvPr>
            <p:cNvGrpSpPr/>
            <p:nvPr/>
          </p:nvGrpSpPr>
          <p:grpSpPr>
            <a:xfrm>
              <a:off x="6096001" y="2004439"/>
              <a:ext cx="5257800" cy="2088448"/>
              <a:chOff x="5257800" y="0"/>
              <a:chExt cx="5257800" cy="2088448"/>
            </a:xfrm>
          </p:grpSpPr>
          <p:sp>
            <p:nvSpPr>
              <p:cNvPr id="43" name="Obdélník: s jedním zakulaceným rohem 42">
                <a:extLst>
                  <a:ext uri="{FF2B5EF4-FFF2-40B4-BE49-F238E27FC236}">
                    <a16:creationId xmlns:a16="http://schemas.microsoft.com/office/drawing/2014/main" id="{CE3B0161-F940-34A6-85D8-6338755F34DA}"/>
                  </a:ext>
                </a:extLst>
              </p:cNvPr>
              <p:cNvSpPr/>
              <p:nvPr/>
            </p:nvSpPr>
            <p:spPr>
              <a:xfrm>
                <a:off x="5257800" y="0"/>
                <a:ext cx="5257800" cy="2088448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2147871"/>
                  <a:satOff val="-6164"/>
                  <a:lumOff val="-9870"/>
                  <a:alphaOff val="0"/>
                </a:schemeClr>
              </a:fillRef>
              <a:effectRef idx="0">
                <a:schemeClr val="accent2">
                  <a:hueOff val="2147871"/>
                  <a:satOff val="-6164"/>
                  <a:lumOff val="-987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44" name="Obdélník: s jedním zakulaceným rohem 6">
                <a:extLst>
                  <a:ext uri="{FF2B5EF4-FFF2-40B4-BE49-F238E27FC236}">
                    <a16:creationId xmlns:a16="http://schemas.microsoft.com/office/drawing/2014/main" id="{AF8F7A73-FDEE-6F4E-5586-52427C2A7A6D}"/>
                  </a:ext>
                </a:extLst>
              </p:cNvPr>
              <p:cNvSpPr txBox="1"/>
              <p:nvPr/>
            </p:nvSpPr>
            <p:spPr>
              <a:xfrm>
                <a:off x="5257800" y="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Organizace</a:t>
                </a:r>
              </a:p>
            </p:txBody>
          </p:sp>
        </p:grpSp>
        <p:grpSp>
          <p:nvGrpSpPr>
            <p:cNvPr id="45" name="Skupina 44">
              <a:extLst>
                <a:ext uri="{FF2B5EF4-FFF2-40B4-BE49-F238E27FC236}">
                  <a16:creationId xmlns:a16="http://schemas.microsoft.com/office/drawing/2014/main" id="{99926421-0EB9-503B-9C20-34A5F0C64F5B}"/>
                </a:ext>
              </a:extLst>
            </p:cNvPr>
            <p:cNvGrpSpPr/>
            <p:nvPr/>
          </p:nvGrpSpPr>
          <p:grpSpPr>
            <a:xfrm>
              <a:off x="838202" y="4092889"/>
              <a:ext cx="5257800" cy="2088448"/>
              <a:chOff x="0" y="2088448"/>
              <a:chExt cx="5257800" cy="2088448"/>
            </a:xfrm>
            <a:solidFill>
              <a:srgbClr val="92D050"/>
            </a:solidFill>
          </p:grpSpPr>
          <p:sp>
            <p:nvSpPr>
              <p:cNvPr id="46" name="Obdélník: s jedním zakulaceným rohem 45">
                <a:extLst>
                  <a:ext uri="{FF2B5EF4-FFF2-40B4-BE49-F238E27FC236}">
                    <a16:creationId xmlns:a16="http://schemas.microsoft.com/office/drawing/2014/main" id="{AA1DDA77-CEA5-54AF-9140-D2C9FD6CC84E}"/>
                  </a:ext>
                </a:extLst>
              </p:cNvPr>
              <p:cNvSpPr/>
              <p:nvPr/>
            </p:nvSpPr>
            <p:spPr>
              <a:xfrm rot="10800000">
                <a:off x="0" y="2088448"/>
                <a:ext cx="5257800" cy="2088448"/>
              </a:xfrm>
              <a:prstGeom prst="round1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4295743"/>
                  <a:satOff val="-12329"/>
                  <a:lumOff val="-19739"/>
                  <a:alphaOff val="0"/>
                </a:schemeClr>
              </a:fillRef>
              <a:effectRef idx="0">
                <a:schemeClr val="accent2">
                  <a:hueOff val="4295743"/>
                  <a:satOff val="-12329"/>
                  <a:lumOff val="-1973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47" name="Obdélník: s jedním zakulaceným rohem 8">
                <a:extLst>
                  <a:ext uri="{FF2B5EF4-FFF2-40B4-BE49-F238E27FC236}">
                    <a16:creationId xmlns:a16="http://schemas.microsoft.com/office/drawing/2014/main" id="{BB522589-5E72-7A6A-2791-7CF36A387667}"/>
                  </a:ext>
                </a:extLst>
              </p:cNvPr>
              <p:cNvSpPr txBox="1"/>
              <p:nvPr/>
            </p:nvSpPr>
            <p:spPr>
              <a:xfrm rot="21600000">
                <a:off x="0" y="2610560"/>
                <a:ext cx="5257800" cy="156633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Obsah</a:t>
                </a:r>
              </a:p>
            </p:txBody>
          </p:sp>
        </p:grpSp>
        <p:grpSp>
          <p:nvGrpSpPr>
            <p:cNvPr id="48" name="Skupina 47">
              <a:extLst>
                <a:ext uri="{FF2B5EF4-FFF2-40B4-BE49-F238E27FC236}">
                  <a16:creationId xmlns:a16="http://schemas.microsoft.com/office/drawing/2014/main" id="{E4A20E66-BD24-93A1-CC2E-FA9C554C9FF5}"/>
                </a:ext>
              </a:extLst>
            </p:cNvPr>
            <p:cNvGrpSpPr/>
            <p:nvPr/>
          </p:nvGrpSpPr>
          <p:grpSpPr>
            <a:xfrm>
              <a:off x="6096001" y="4092889"/>
              <a:ext cx="5257800" cy="2088448"/>
              <a:chOff x="5257799" y="2088448"/>
              <a:chExt cx="5257800" cy="2088448"/>
            </a:xfrm>
          </p:grpSpPr>
          <p:sp>
            <p:nvSpPr>
              <p:cNvPr id="49" name="Obdélník: s jedním zakulaceným rohem 48">
                <a:extLst>
                  <a:ext uri="{FF2B5EF4-FFF2-40B4-BE49-F238E27FC236}">
                    <a16:creationId xmlns:a16="http://schemas.microsoft.com/office/drawing/2014/main" id="{6C2ECB78-D987-E685-F1F7-C29DF5F69B47}"/>
                  </a:ext>
                </a:extLst>
              </p:cNvPr>
              <p:cNvSpPr/>
              <p:nvPr/>
            </p:nvSpPr>
            <p:spPr>
              <a:xfrm rot="5400000">
                <a:off x="6842475" y="503772"/>
                <a:ext cx="2088448" cy="5257800"/>
              </a:xfrm>
              <a:prstGeom prst="round1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6443614"/>
                  <a:satOff val="-18493"/>
                  <a:lumOff val="-29609"/>
                  <a:alphaOff val="0"/>
                </a:schemeClr>
              </a:fillRef>
              <a:effectRef idx="0">
                <a:schemeClr val="accent2">
                  <a:hueOff val="6443614"/>
                  <a:satOff val="-18493"/>
                  <a:lumOff val="-29609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50" name="Obdélník: s jedním zakulaceným rohem 10">
                <a:extLst>
                  <a:ext uri="{FF2B5EF4-FFF2-40B4-BE49-F238E27FC236}">
                    <a16:creationId xmlns:a16="http://schemas.microsoft.com/office/drawing/2014/main" id="{48BF9B87-51D6-F60F-E804-19E30C53A542}"/>
                  </a:ext>
                </a:extLst>
              </p:cNvPr>
              <p:cNvSpPr txBox="1"/>
              <p:nvPr/>
            </p:nvSpPr>
            <p:spPr>
              <a:xfrm>
                <a:off x="5257799" y="2610560"/>
                <a:ext cx="5257800" cy="156633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05816" tIns="305816" rIns="305816" bIns="305816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Reflexe</a:t>
                </a:r>
              </a:p>
            </p:txBody>
          </p:sp>
        </p:grpSp>
        <p:grpSp>
          <p:nvGrpSpPr>
            <p:cNvPr id="27" name="Skupina 26">
              <a:extLst>
                <a:ext uri="{FF2B5EF4-FFF2-40B4-BE49-F238E27FC236}">
                  <a16:creationId xmlns:a16="http://schemas.microsoft.com/office/drawing/2014/main" id="{2BFB2CD0-FAC8-2407-5870-E7CBC15AE944}"/>
                </a:ext>
              </a:extLst>
            </p:cNvPr>
            <p:cNvGrpSpPr/>
            <p:nvPr/>
          </p:nvGrpSpPr>
          <p:grpSpPr>
            <a:xfrm>
              <a:off x="4518661" y="3570772"/>
              <a:ext cx="3154680" cy="1044224"/>
              <a:chOff x="3680460" y="1566336"/>
              <a:chExt cx="3154680" cy="1044224"/>
            </a:xfrm>
            <a:solidFill>
              <a:schemeClr val="tx2">
                <a:lumMod val="50000"/>
                <a:lumOff val="50000"/>
              </a:schemeClr>
            </a:solidFill>
          </p:grpSpPr>
          <p:sp>
            <p:nvSpPr>
              <p:cNvPr id="28" name="Obdélník: se zakulacenými rohy 27">
                <a:extLst>
                  <a:ext uri="{FF2B5EF4-FFF2-40B4-BE49-F238E27FC236}">
                    <a16:creationId xmlns:a16="http://schemas.microsoft.com/office/drawing/2014/main" id="{CF18D0D7-0433-7614-EF59-452F65165A22}"/>
                  </a:ext>
                </a:extLst>
              </p:cNvPr>
              <p:cNvSpPr/>
              <p:nvPr/>
            </p:nvSpPr>
            <p:spPr>
              <a:xfrm>
                <a:off x="3680460" y="1566336"/>
                <a:ext cx="3154680" cy="1044224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/>
              <a:lstStyle/>
              <a:p>
                <a:endParaRPr lang="cs-CZ"/>
              </a:p>
            </p:txBody>
          </p:sp>
          <p:sp>
            <p:nvSpPr>
              <p:cNvPr id="29" name="Obdélník: se zakulacenými rohy 12">
                <a:extLst>
                  <a:ext uri="{FF2B5EF4-FFF2-40B4-BE49-F238E27FC236}">
                    <a16:creationId xmlns:a16="http://schemas.microsoft.com/office/drawing/2014/main" id="{735703CD-ABDA-F777-7444-90C39F0A2CDA}"/>
                  </a:ext>
                </a:extLst>
              </p:cNvPr>
              <p:cNvSpPr txBox="1"/>
              <p:nvPr/>
            </p:nvSpPr>
            <p:spPr>
              <a:xfrm>
                <a:off x="3731435" y="1617311"/>
                <a:ext cx="3052730" cy="94227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63830" tIns="163830" rIns="163830" bIns="163830" numCol="1" spcCol="1270" anchor="ctr" anchorCtr="0">
                <a:noAutofit/>
              </a:bodyPr>
              <a:lstStyle/>
              <a:p>
                <a:pPr marL="0" lvl="0" indent="0" algn="ctr" defTabSz="1911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cs-CZ" sz="4300" kern="1200" dirty="0"/>
                  <a:t>Praxe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8997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8" grpId="0" animBg="1"/>
      <p:bldP spid="119" grpId="0" animBg="1"/>
      <p:bldP spid="120" grpId="0" animBg="1"/>
    </p:bld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129</Words>
  <Application>Microsoft Office PowerPoint</Application>
  <PresentationFormat>Širokoúhlá obrazovka</PresentationFormat>
  <Paragraphs>38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Motiv Office</vt:lpstr>
      <vt:lpstr>Učitelská reforma a praxe na PedF UK</vt:lpstr>
    </vt:vector>
  </TitlesOfParts>
  <Company>UK Pedf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Antonín Jančařík</dc:creator>
  <cp:lastModifiedBy>Antonín Jančařík</cp:lastModifiedBy>
  <cp:revision>1</cp:revision>
  <dcterms:created xsi:type="dcterms:W3CDTF">2025-11-10T15:04:11Z</dcterms:created>
  <dcterms:modified xsi:type="dcterms:W3CDTF">2025-11-10T15:53:54Z</dcterms:modified>
</cp:coreProperties>
</file>