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6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03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8777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623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180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08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932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4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4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741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9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3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5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24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9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407FBA-2DA3-4A4A-AF1A-B9E7DCFC5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8147"/>
          </a:xfrm>
        </p:spPr>
        <p:txBody>
          <a:bodyPr/>
          <a:lstStyle/>
          <a:p>
            <a:r>
              <a:rPr lang="cs-CZ" dirty="0"/>
              <a:t>Provázející učitel na FP TUL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2B724D4-1635-4AF7-B6D2-CCEEBE80A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0253"/>
            <a:ext cx="8596668" cy="4601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Cíl projektu</a:t>
            </a:r>
            <a:r>
              <a:rPr lang="cs-CZ" dirty="0"/>
              <a:t>: Zvýšit spolupráci mezi FP TUL a PU</a:t>
            </a:r>
          </a:p>
          <a:p>
            <a:pPr marL="0" indent="0">
              <a:buNone/>
            </a:pPr>
            <a:r>
              <a:rPr lang="cs-CZ" b="1" dirty="0"/>
              <a:t>Náplň projektu</a:t>
            </a:r>
            <a:r>
              <a:rPr lang="cs-CZ" dirty="0"/>
              <a:t>:</a:t>
            </a:r>
          </a:p>
          <a:p>
            <a:pPr>
              <a:buAutoNum type="alphaLcParenR"/>
            </a:pPr>
            <a:r>
              <a:rPr lang="cs-CZ" dirty="0"/>
              <a:t>Účast PU na reflexi praxí (po praxích)</a:t>
            </a:r>
          </a:p>
          <a:p>
            <a:pPr>
              <a:buAutoNum type="alphaLcParenR"/>
            </a:pPr>
            <a:r>
              <a:rPr lang="cs-CZ" dirty="0"/>
              <a:t>Sdělení informací studentům FP k praxím z pohledu PU (před praxemi)</a:t>
            </a:r>
          </a:p>
          <a:p>
            <a:endParaRPr lang="cs-CZ" dirty="0"/>
          </a:p>
          <a:p>
            <a:r>
              <a:rPr lang="cs-CZ" dirty="0"/>
              <a:t>Pilotní testování na katedře AJ v LS 2024 (5. ročník) a ZS 2024 (4</a:t>
            </a:r>
            <a:r>
              <a:rPr lang="cs-CZ" dirty="0" smtClean="0"/>
              <a:t>. a 5. </a:t>
            </a:r>
            <a:r>
              <a:rPr lang="cs-CZ" dirty="0"/>
              <a:t>ročník)</a:t>
            </a:r>
          </a:p>
          <a:p>
            <a:pPr marL="0" indent="0">
              <a:buNone/>
            </a:pPr>
            <a:r>
              <a:rPr lang="cs-CZ" dirty="0"/>
              <a:t>	LS 2024 (5. ročník) – účast na reflexích praxí (online i prezenčně)</a:t>
            </a:r>
          </a:p>
          <a:p>
            <a:pPr marL="0" indent="0">
              <a:buNone/>
            </a:pPr>
            <a:r>
              <a:rPr lang="cs-CZ" dirty="0"/>
              <a:t>	ZS 2024 (4. ročník) – účast na semináři před nástupem na praxe (prezenčně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ZS 2024 (5. ročník) - </a:t>
            </a:r>
            <a:r>
              <a:rPr lang="cs-CZ" dirty="0"/>
              <a:t>účast na reflexích praxí (online i prezenčně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Podzim 2024 – zjišťování u PU, kdo by měl zájem se zapojit</a:t>
            </a:r>
          </a:p>
          <a:p>
            <a:r>
              <a:rPr lang="cs-CZ" dirty="0"/>
              <a:t>Bez nároku na honorář, ale pro PU jde vykázat jako spolupráce </a:t>
            </a:r>
            <a:r>
              <a:rPr lang="cs-CZ"/>
              <a:t>s </a:t>
            </a:r>
            <a:r>
              <a:rPr lang="cs-CZ" smtClean="0"/>
              <a:t>univerzitou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08050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146</Words>
  <Application>Microsoft Office PowerPoint</Application>
  <PresentationFormat>Širokoúhlá obrazovka</PresentationFormat>
  <Paragraphs>13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Fazeta</vt:lpstr>
      <vt:lpstr>Provázející učitel na FP TUL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Šádek Ondřej</dc:creator>
  <cp:lastModifiedBy>Šádek Ondřej</cp:lastModifiedBy>
  <cp:revision>39</cp:revision>
  <dcterms:created xsi:type="dcterms:W3CDTF">2024-10-02T13:54:32Z</dcterms:created>
  <dcterms:modified xsi:type="dcterms:W3CDTF">2024-11-29T12:16:02Z</dcterms:modified>
</cp:coreProperties>
</file>